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7"/>
  </p:notesMasterIdLst>
  <p:handoutMasterIdLst>
    <p:handoutMasterId r:id="rId8"/>
  </p:handoutMasterIdLst>
  <p:sldIdLst>
    <p:sldId id="256" r:id="rId2"/>
    <p:sldId id="304" r:id="rId3"/>
    <p:sldId id="311" r:id="rId4"/>
    <p:sldId id="258" r:id="rId5"/>
    <p:sldId id="31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artell" initials="DM" lastIdx="2" clrIdx="0">
    <p:extLst>
      <p:ext uri="{19B8F6BF-5375-455C-9EA6-DF929625EA0E}">
        <p15:presenceInfo xmlns:p15="http://schemas.microsoft.com/office/powerpoint/2012/main" userId="S-1-5-21-1998466718-383925968-176895030-29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01925-37A6-43CE-B019-C982543B2814}" v="50" dt="2024-01-18T16:55:44.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9884" autoAdjust="0"/>
  </p:normalViewPr>
  <p:slideViewPr>
    <p:cSldViewPr snapToGrid="0">
      <p:cViewPr varScale="1">
        <p:scale>
          <a:sx n="102" d="100"/>
          <a:sy n="102" d="100"/>
        </p:scale>
        <p:origin x="786" y="72"/>
      </p:cViewPr>
      <p:guideLst/>
    </p:cSldViewPr>
  </p:slideViewPr>
  <p:outlineViewPr>
    <p:cViewPr>
      <p:scale>
        <a:sx n="33" d="100"/>
        <a:sy n="33" d="100"/>
      </p:scale>
      <p:origin x="0" y="-996"/>
    </p:cViewPr>
  </p:outlineViewPr>
  <p:notesTextViewPr>
    <p:cViewPr>
      <p:scale>
        <a:sx n="3" d="2"/>
        <a:sy n="3" d="2"/>
      </p:scale>
      <p:origin x="0" y="0"/>
    </p:cViewPr>
  </p:notesTextViewPr>
  <p:sorterViewPr>
    <p:cViewPr>
      <p:scale>
        <a:sx n="100" d="100"/>
        <a:sy n="100" d="100"/>
      </p:scale>
      <p:origin x="0" y="-558"/>
    </p:cViewPr>
  </p:sorter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Martell" userId="b524a623-f2da-43af-b3b2-9901651293d0" providerId="ADAL" clId="{AC501925-37A6-43CE-B019-C982543B2814}"/>
    <pc:docChg chg="custSel addSld delSld modSld sldOrd">
      <pc:chgData name="Danielle Martell" userId="b524a623-f2da-43af-b3b2-9901651293d0" providerId="ADAL" clId="{AC501925-37A6-43CE-B019-C982543B2814}" dt="2024-01-18T17:12:06.123" v="3411" actId="20577"/>
      <pc:docMkLst>
        <pc:docMk/>
      </pc:docMkLst>
      <pc:sldChg chg="modSp mod">
        <pc:chgData name="Danielle Martell" userId="b524a623-f2da-43af-b3b2-9901651293d0" providerId="ADAL" clId="{AC501925-37A6-43CE-B019-C982543B2814}" dt="2024-01-18T16:34:25.871" v="1699" actId="20577"/>
        <pc:sldMkLst>
          <pc:docMk/>
          <pc:sldMk cId="3679415912" sldId="258"/>
        </pc:sldMkLst>
        <pc:spChg chg="mod">
          <ac:chgData name="Danielle Martell" userId="b524a623-f2da-43af-b3b2-9901651293d0" providerId="ADAL" clId="{AC501925-37A6-43CE-B019-C982543B2814}" dt="2024-01-18T16:34:25.871" v="1699" actId="20577"/>
          <ac:spMkLst>
            <pc:docMk/>
            <pc:sldMk cId="3679415912" sldId="258"/>
            <ac:spMk id="3" creationId="{00000000-0000-0000-0000-000000000000}"/>
          </ac:spMkLst>
        </pc:spChg>
      </pc:sldChg>
      <pc:sldChg chg="del">
        <pc:chgData name="Danielle Martell" userId="b524a623-f2da-43af-b3b2-9901651293d0" providerId="ADAL" clId="{AC501925-37A6-43CE-B019-C982543B2814}" dt="2024-01-18T16:29:53.370" v="1582" actId="2696"/>
        <pc:sldMkLst>
          <pc:docMk/>
          <pc:sldMk cId="2906156837" sldId="273"/>
        </pc:sldMkLst>
      </pc:sldChg>
      <pc:sldChg chg="del">
        <pc:chgData name="Danielle Martell" userId="b524a623-f2da-43af-b3b2-9901651293d0" providerId="ADAL" clId="{AC501925-37A6-43CE-B019-C982543B2814}" dt="2024-01-18T16:26:16.926" v="1410" actId="2696"/>
        <pc:sldMkLst>
          <pc:docMk/>
          <pc:sldMk cId="3674313525" sldId="279"/>
        </pc:sldMkLst>
      </pc:sldChg>
      <pc:sldChg chg="addSp delSp modSp mod">
        <pc:chgData name="Danielle Martell" userId="b524a623-f2da-43af-b3b2-9901651293d0" providerId="ADAL" clId="{AC501925-37A6-43CE-B019-C982543B2814}" dt="2024-01-18T00:26:42.708" v="179" actId="1076"/>
        <pc:sldMkLst>
          <pc:docMk/>
          <pc:sldMk cId="2085137757" sldId="283"/>
        </pc:sldMkLst>
        <pc:spChg chg="mod">
          <ac:chgData name="Danielle Martell" userId="b524a623-f2da-43af-b3b2-9901651293d0" providerId="ADAL" clId="{AC501925-37A6-43CE-B019-C982543B2814}" dt="2024-01-18T00:24:05.604" v="51" actId="1076"/>
          <ac:spMkLst>
            <pc:docMk/>
            <pc:sldMk cId="2085137757" sldId="283"/>
            <ac:spMk id="2" creationId="{00000000-0000-0000-0000-000000000000}"/>
          </ac:spMkLst>
        </pc:spChg>
        <pc:spChg chg="mod">
          <ac:chgData name="Danielle Martell" userId="b524a623-f2da-43af-b3b2-9901651293d0" providerId="ADAL" clId="{AC501925-37A6-43CE-B019-C982543B2814}" dt="2024-01-18T00:26:33.407" v="177" actId="14100"/>
          <ac:spMkLst>
            <pc:docMk/>
            <pc:sldMk cId="2085137757" sldId="283"/>
            <ac:spMk id="8" creationId="{00000000-0000-0000-0000-000000000000}"/>
          </ac:spMkLst>
        </pc:spChg>
        <pc:spChg chg="mod">
          <ac:chgData name="Danielle Martell" userId="b524a623-f2da-43af-b3b2-9901651293d0" providerId="ADAL" clId="{AC501925-37A6-43CE-B019-C982543B2814}" dt="2024-01-18T00:24:53.704" v="86" actId="20577"/>
          <ac:spMkLst>
            <pc:docMk/>
            <pc:sldMk cId="2085137757" sldId="283"/>
            <ac:spMk id="13" creationId="{00000000-0000-0000-0000-000000000000}"/>
          </ac:spMkLst>
        </pc:spChg>
        <pc:picChg chg="add mod">
          <ac:chgData name="Danielle Martell" userId="b524a623-f2da-43af-b3b2-9901651293d0" providerId="ADAL" clId="{AC501925-37A6-43CE-B019-C982543B2814}" dt="2024-01-18T00:24:17.116" v="53"/>
          <ac:picMkLst>
            <pc:docMk/>
            <pc:sldMk cId="2085137757" sldId="283"/>
            <ac:picMk id="3" creationId="{58CE7819-108A-7ACA-62BF-6FB2FBD08D92}"/>
          </ac:picMkLst>
        </pc:picChg>
        <pc:picChg chg="add mod">
          <ac:chgData name="Danielle Martell" userId="b524a623-f2da-43af-b3b2-9901651293d0" providerId="ADAL" clId="{AC501925-37A6-43CE-B019-C982543B2814}" dt="2024-01-18T00:26:37.704" v="178" actId="14100"/>
          <ac:picMkLst>
            <pc:docMk/>
            <pc:sldMk cId="2085137757" sldId="283"/>
            <ac:picMk id="4" creationId="{32D9DA58-5D70-6507-348E-1DC4EC411682}"/>
          </ac:picMkLst>
        </pc:picChg>
        <pc:picChg chg="add mod modCrop">
          <ac:chgData name="Danielle Martell" userId="b524a623-f2da-43af-b3b2-9901651293d0" providerId="ADAL" clId="{AC501925-37A6-43CE-B019-C982543B2814}" dt="2024-01-18T00:26:42.708" v="179" actId="1076"/>
          <ac:picMkLst>
            <pc:docMk/>
            <pc:sldMk cId="2085137757" sldId="283"/>
            <ac:picMk id="5" creationId="{DDBDBC30-660A-149E-CE65-13C97F45CDC9}"/>
          </ac:picMkLst>
        </pc:picChg>
        <pc:picChg chg="del">
          <ac:chgData name="Danielle Martell" userId="b524a623-f2da-43af-b3b2-9901651293d0" providerId="ADAL" clId="{AC501925-37A6-43CE-B019-C982543B2814}" dt="2024-01-18T00:23:57.981" v="48" actId="478"/>
          <ac:picMkLst>
            <pc:docMk/>
            <pc:sldMk cId="2085137757" sldId="283"/>
            <ac:picMk id="9" creationId="{00000000-0000-0000-0000-000000000000}"/>
          </ac:picMkLst>
        </pc:picChg>
        <pc:picChg chg="del">
          <ac:chgData name="Danielle Martell" userId="b524a623-f2da-43af-b3b2-9901651293d0" providerId="ADAL" clId="{AC501925-37A6-43CE-B019-C982543B2814}" dt="2024-01-18T00:23:58.999" v="49" actId="478"/>
          <ac:picMkLst>
            <pc:docMk/>
            <pc:sldMk cId="2085137757" sldId="283"/>
            <ac:picMk id="10" creationId="{00000000-0000-0000-0000-000000000000}"/>
          </ac:picMkLst>
        </pc:picChg>
      </pc:sldChg>
      <pc:sldChg chg="addSp delSp modSp mod">
        <pc:chgData name="Danielle Martell" userId="b524a623-f2da-43af-b3b2-9901651293d0" providerId="ADAL" clId="{AC501925-37A6-43CE-B019-C982543B2814}" dt="2024-01-18T16:49:00.010" v="2085" actId="20577"/>
        <pc:sldMkLst>
          <pc:docMk/>
          <pc:sldMk cId="1450723165" sldId="284"/>
        </pc:sldMkLst>
        <pc:spChg chg="add mod">
          <ac:chgData name="Danielle Martell" userId="b524a623-f2da-43af-b3b2-9901651293d0" providerId="ADAL" clId="{AC501925-37A6-43CE-B019-C982543B2814}" dt="2024-01-18T16:44:19.388" v="1983"/>
          <ac:spMkLst>
            <pc:docMk/>
            <pc:sldMk cId="1450723165" sldId="284"/>
            <ac:spMk id="2" creationId="{6943EE33-42F4-F699-A521-1BCB1F6396CA}"/>
          </ac:spMkLst>
        </pc:spChg>
        <pc:spChg chg="del">
          <ac:chgData name="Danielle Martell" userId="b524a623-f2da-43af-b3b2-9901651293d0" providerId="ADAL" clId="{AC501925-37A6-43CE-B019-C982543B2814}" dt="2024-01-18T16:44:10.199" v="1982" actId="478"/>
          <ac:spMkLst>
            <pc:docMk/>
            <pc:sldMk cId="1450723165" sldId="284"/>
            <ac:spMk id="3" creationId="{00000000-0000-0000-0000-000000000000}"/>
          </ac:spMkLst>
        </pc:spChg>
        <pc:spChg chg="mod">
          <ac:chgData name="Danielle Martell" userId="b524a623-f2da-43af-b3b2-9901651293d0" providerId="ADAL" clId="{AC501925-37A6-43CE-B019-C982543B2814}" dt="2024-01-18T16:49:00.010" v="2085" actId="20577"/>
          <ac:spMkLst>
            <pc:docMk/>
            <pc:sldMk cId="1450723165" sldId="284"/>
            <ac:spMk id="8" creationId="{00000000-0000-0000-0000-000000000000}"/>
          </ac:spMkLst>
        </pc:spChg>
        <pc:spChg chg="mod">
          <ac:chgData name="Danielle Martell" userId="b524a623-f2da-43af-b3b2-9901651293d0" providerId="ADAL" clId="{AC501925-37A6-43CE-B019-C982543B2814}" dt="2024-01-18T16:48:44.096" v="2065" actId="14100"/>
          <ac:spMkLst>
            <pc:docMk/>
            <pc:sldMk cId="1450723165" sldId="284"/>
            <ac:spMk id="13" creationId="{00000000-0000-0000-0000-000000000000}"/>
          </ac:spMkLst>
        </pc:spChg>
        <pc:picChg chg="add mod">
          <ac:chgData name="Danielle Martell" userId="b524a623-f2da-43af-b3b2-9901651293d0" providerId="ADAL" clId="{AC501925-37A6-43CE-B019-C982543B2814}" dt="2024-01-18T16:48:21.628" v="2030" actId="14100"/>
          <ac:picMkLst>
            <pc:docMk/>
            <pc:sldMk cId="1450723165" sldId="284"/>
            <ac:picMk id="4" creationId="{6F5BFDCE-D1FF-C67E-B5D5-2C34282D6560}"/>
          </ac:picMkLst>
        </pc:picChg>
        <pc:picChg chg="add mod">
          <ac:chgData name="Danielle Martell" userId="b524a623-f2da-43af-b3b2-9901651293d0" providerId="ADAL" clId="{AC501925-37A6-43CE-B019-C982543B2814}" dt="2024-01-18T16:48:48.344" v="2066" actId="14100"/>
          <ac:picMkLst>
            <pc:docMk/>
            <pc:sldMk cId="1450723165" sldId="284"/>
            <ac:picMk id="10" creationId="{00000000-0000-0000-0000-000000000000}"/>
          </ac:picMkLst>
        </pc:picChg>
        <pc:picChg chg="add del mod">
          <ac:chgData name="Danielle Martell" userId="b524a623-f2da-43af-b3b2-9901651293d0" providerId="ADAL" clId="{AC501925-37A6-43CE-B019-C982543B2814}" dt="2024-01-18T16:47:48.536" v="2018" actId="21"/>
          <ac:picMkLst>
            <pc:docMk/>
            <pc:sldMk cId="1450723165" sldId="284"/>
            <ac:picMk id="12" creationId="{00000000-0000-0000-0000-000000000000}"/>
          </ac:picMkLst>
        </pc:picChg>
        <pc:picChg chg="del">
          <ac:chgData name="Danielle Martell" userId="b524a623-f2da-43af-b3b2-9901651293d0" providerId="ADAL" clId="{AC501925-37A6-43CE-B019-C982543B2814}" dt="2024-01-18T16:32:54.799" v="1606" actId="478"/>
          <ac:picMkLst>
            <pc:docMk/>
            <pc:sldMk cId="1450723165" sldId="284"/>
            <ac:picMk id="14" creationId="{00000000-0000-0000-0000-000000000000}"/>
          </ac:picMkLst>
        </pc:picChg>
        <pc:picChg chg="del">
          <ac:chgData name="Danielle Martell" userId="b524a623-f2da-43af-b3b2-9901651293d0" providerId="ADAL" clId="{AC501925-37A6-43CE-B019-C982543B2814}" dt="2024-01-18T16:43:52.927" v="1981" actId="478"/>
          <ac:picMkLst>
            <pc:docMk/>
            <pc:sldMk cId="1450723165" sldId="284"/>
            <ac:picMk id="15" creationId="{00000000-0000-0000-0000-000000000000}"/>
          </ac:picMkLst>
        </pc:picChg>
      </pc:sldChg>
      <pc:sldChg chg="del">
        <pc:chgData name="Danielle Martell" userId="b524a623-f2da-43af-b3b2-9901651293d0" providerId="ADAL" clId="{AC501925-37A6-43CE-B019-C982543B2814}" dt="2024-01-18T16:53:14.872" v="2165" actId="47"/>
        <pc:sldMkLst>
          <pc:docMk/>
          <pc:sldMk cId="2379665027" sldId="285"/>
        </pc:sldMkLst>
      </pc:sldChg>
      <pc:sldChg chg="del">
        <pc:chgData name="Danielle Martell" userId="b524a623-f2da-43af-b3b2-9901651293d0" providerId="ADAL" clId="{AC501925-37A6-43CE-B019-C982543B2814}" dt="2024-01-18T16:53:15.829" v="2166" actId="47"/>
        <pc:sldMkLst>
          <pc:docMk/>
          <pc:sldMk cId="3981112900" sldId="286"/>
        </pc:sldMkLst>
      </pc:sldChg>
      <pc:sldChg chg="del">
        <pc:chgData name="Danielle Martell" userId="b524a623-f2da-43af-b3b2-9901651293d0" providerId="ADAL" clId="{AC501925-37A6-43CE-B019-C982543B2814}" dt="2024-01-18T16:35:56.416" v="1703" actId="2696"/>
        <pc:sldMkLst>
          <pc:docMk/>
          <pc:sldMk cId="3477904401" sldId="287"/>
        </pc:sldMkLst>
      </pc:sldChg>
      <pc:sldChg chg="del">
        <pc:chgData name="Danielle Martell" userId="b524a623-f2da-43af-b3b2-9901651293d0" providerId="ADAL" clId="{AC501925-37A6-43CE-B019-C982543B2814}" dt="2024-01-18T16:53:17.005" v="2167" actId="47"/>
        <pc:sldMkLst>
          <pc:docMk/>
          <pc:sldMk cId="1025532900" sldId="288"/>
        </pc:sldMkLst>
      </pc:sldChg>
      <pc:sldChg chg="del">
        <pc:chgData name="Danielle Martell" userId="b524a623-f2da-43af-b3b2-9901651293d0" providerId="ADAL" clId="{AC501925-37A6-43CE-B019-C982543B2814}" dt="2024-01-18T16:47:39.608" v="2017" actId="2696"/>
        <pc:sldMkLst>
          <pc:docMk/>
          <pc:sldMk cId="419312389" sldId="289"/>
        </pc:sldMkLst>
      </pc:sldChg>
      <pc:sldChg chg="addSp delSp modSp mod">
        <pc:chgData name="Danielle Martell" userId="b524a623-f2da-43af-b3b2-9901651293d0" providerId="ADAL" clId="{AC501925-37A6-43CE-B019-C982543B2814}" dt="2024-01-18T16:46:28.293" v="2014" actId="1076"/>
        <pc:sldMkLst>
          <pc:docMk/>
          <pc:sldMk cId="582811151" sldId="290"/>
        </pc:sldMkLst>
        <pc:spChg chg="del">
          <ac:chgData name="Danielle Martell" userId="b524a623-f2da-43af-b3b2-9901651293d0" providerId="ADAL" clId="{AC501925-37A6-43CE-B019-C982543B2814}" dt="2024-01-18T16:34:32.331" v="1700" actId="478"/>
          <ac:spMkLst>
            <pc:docMk/>
            <pc:sldMk cId="582811151" sldId="290"/>
            <ac:spMk id="2" creationId="{00000000-0000-0000-0000-000000000000}"/>
          </ac:spMkLst>
        </pc:spChg>
        <pc:spChg chg="add mod">
          <ac:chgData name="Danielle Martell" userId="b524a623-f2da-43af-b3b2-9901651293d0" providerId="ADAL" clId="{AC501925-37A6-43CE-B019-C982543B2814}" dt="2024-01-18T16:41:55.492" v="1920"/>
          <ac:spMkLst>
            <pc:docMk/>
            <pc:sldMk cId="582811151" sldId="290"/>
            <ac:spMk id="4" creationId="{D4533052-E884-E3EA-A5AA-5D27C541BE36}"/>
          </ac:spMkLst>
        </pc:spChg>
        <pc:spChg chg="del mod">
          <ac:chgData name="Danielle Martell" userId="b524a623-f2da-43af-b3b2-9901651293d0" providerId="ADAL" clId="{AC501925-37A6-43CE-B019-C982543B2814}" dt="2024-01-18T16:44:59.694" v="1985" actId="478"/>
          <ac:spMkLst>
            <pc:docMk/>
            <pc:sldMk cId="582811151" sldId="290"/>
            <ac:spMk id="6" creationId="{00000000-0000-0000-0000-000000000000}"/>
          </ac:spMkLst>
        </pc:spChg>
        <pc:spChg chg="mod">
          <ac:chgData name="Danielle Martell" userId="b524a623-f2da-43af-b3b2-9901651293d0" providerId="ADAL" clId="{AC501925-37A6-43CE-B019-C982543B2814}" dt="2024-01-18T16:45:09.857" v="1988" actId="1076"/>
          <ac:spMkLst>
            <pc:docMk/>
            <pc:sldMk cId="582811151" sldId="290"/>
            <ac:spMk id="8" creationId="{00000000-0000-0000-0000-000000000000}"/>
          </ac:spMkLst>
        </pc:spChg>
        <pc:spChg chg="add mod">
          <ac:chgData name="Danielle Martell" userId="b524a623-f2da-43af-b3b2-9901651293d0" providerId="ADAL" clId="{AC501925-37A6-43CE-B019-C982543B2814}" dt="2024-01-18T16:46:28.293" v="2014" actId="1076"/>
          <ac:spMkLst>
            <pc:docMk/>
            <pc:sldMk cId="582811151" sldId="290"/>
            <ac:spMk id="13" creationId="{E8EA5E3F-F5B5-D76D-C219-2CB0CF4740E7}"/>
          </ac:spMkLst>
        </pc:spChg>
        <pc:picChg chg="add del mod">
          <ac:chgData name="Danielle Martell" userId="b524a623-f2da-43af-b3b2-9901651293d0" providerId="ADAL" clId="{AC501925-37A6-43CE-B019-C982543B2814}" dt="2024-01-18T16:41:57.969" v="1921" actId="478"/>
          <ac:picMkLst>
            <pc:docMk/>
            <pc:sldMk cId="582811151" sldId="290"/>
            <ac:picMk id="3" creationId="{D4804F80-BE15-3632-E7B4-026689C1CF78}"/>
          </ac:picMkLst>
        </pc:picChg>
        <pc:picChg chg="add del mod">
          <ac:chgData name="Danielle Martell" userId="b524a623-f2da-43af-b3b2-9901651293d0" providerId="ADAL" clId="{AC501925-37A6-43CE-B019-C982543B2814}" dt="2024-01-18T16:44:56.588" v="1984" actId="478"/>
          <ac:picMkLst>
            <pc:docMk/>
            <pc:sldMk cId="582811151" sldId="290"/>
            <ac:picMk id="5" creationId="{9356D1A5-F8B6-A8C5-89EE-8BEF58DFAF06}"/>
          </ac:picMkLst>
        </pc:picChg>
        <pc:picChg chg="add mod">
          <ac:chgData name="Danielle Martell" userId="b524a623-f2da-43af-b3b2-9901651293d0" providerId="ADAL" clId="{AC501925-37A6-43CE-B019-C982543B2814}" dt="2024-01-18T16:46:22.333" v="2012" actId="1076"/>
          <ac:picMkLst>
            <pc:docMk/>
            <pc:sldMk cId="582811151" sldId="290"/>
            <ac:picMk id="9" creationId="{1DD1F490-AC74-CD41-1376-7A6903CA523D}"/>
          </ac:picMkLst>
        </pc:picChg>
        <pc:picChg chg="add mod modCrop">
          <ac:chgData name="Danielle Martell" userId="b524a623-f2da-43af-b3b2-9901651293d0" providerId="ADAL" clId="{AC501925-37A6-43CE-B019-C982543B2814}" dt="2024-01-18T16:46:25.046" v="2013" actId="1076"/>
          <ac:picMkLst>
            <pc:docMk/>
            <pc:sldMk cId="582811151" sldId="290"/>
            <ac:picMk id="10" creationId="{9117840E-0ED0-EB26-3010-A68236D1CCD0}"/>
          </ac:picMkLst>
        </pc:picChg>
        <pc:picChg chg="del">
          <ac:chgData name="Danielle Martell" userId="b524a623-f2da-43af-b3b2-9901651293d0" providerId="ADAL" clId="{AC501925-37A6-43CE-B019-C982543B2814}" dt="2024-01-18T16:31:11.016" v="1584" actId="478"/>
          <ac:picMkLst>
            <pc:docMk/>
            <pc:sldMk cId="582811151" sldId="290"/>
            <ac:picMk id="11" creationId="{00000000-0000-0000-0000-000000000000}"/>
          </ac:picMkLst>
        </pc:picChg>
        <pc:picChg chg="del">
          <ac:chgData name="Danielle Martell" userId="b524a623-f2da-43af-b3b2-9901651293d0" providerId="ADAL" clId="{AC501925-37A6-43CE-B019-C982543B2814}" dt="2024-01-18T16:36:18.525" v="1704" actId="21"/>
          <ac:picMkLst>
            <pc:docMk/>
            <pc:sldMk cId="582811151" sldId="290"/>
            <ac:picMk id="12" creationId="{00000000-0000-0000-0000-000000000000}"/>
          </ac:picMkLst>
        </pc:picChg>
      </pc:sldChg>
      <pc:sldChg chg="del">
        <pc:chgData name="Danielle Martell" userId="b524a623-f2da-43af-b3b2-9901651293d0" providerId="ADAL" clId="{AC501925-37A6-43CE-B019-C982543B2814}" dt="2024-01-18T16:53:13.760" v="2164" actId="47"/>
        <pc:sldMkLst>
          <pc:docMk/>
          <pc:sldMk cId="2361443188" sldId="292"/>
        </pc:sldMkLst>
      </pc:sldChg>
      <pc:sldChg chg="del">
        <pc:chgData name="Danielle Martell" userId="b524a623-f2da-43af-b3b2-9901651293d0" providerId="ADAL" clId="{AC501925-37A6-43CE-B019-C982543B2814}" dt="2024-01-18T16:31:51.047" v="1602" actId="2696"/>
        <pc:sldMkLst>
          <pc:docMk/>
          <pc:sldMk cId="3426214133" sldId="295"/>
        </pc:sldMkLst>
      </pc:sldChg>
      <pc:sldChg chg="addSp delSp modSp mod">
        <pc:chgData name="Danielle Martell" userId="b524a623-f2da-43af-b3b2-9901651293d0" providerId="ADAL" clId="{AC501925-37A6-43CE-B019-C982543B2814}" dt="2024-01-18T16:41:39.651" v="1919" actId="478"/>
        <pc:sldMkLst>
          <pc:docMk/>
          <pc:sldMk cId="1177651793" sldId="296"/>
        </pc:sldMkLst>
        <pc:spChg chg="mod">
          <ac:chgData name="Danielle Martell" userId="b524a623-f2da-43af-b3b2-9901651293d0" providerId="ADAL" clId="{AC501925-37A6-43CE-B019-C982543B2814}" dt="2024-01-18T16:37:19.235" v="1716" actId="255"/>
          <ac:spMkLst>
            <pc:docMk/>
            <pc:sldMk cId="1177651793" sldId="296"/>
            <ac:spMk id="3" creationId="{00000000-0000-0000-0000-000000000000}"/>
          </ac:spMkLst>
        </pc:spChg>
        <pc:spChg chg="add mod">
          <ac:chgData name="Danielle Martell" userId="b524a623-f2da-43af-b3b2-9901651293d0" providerId="ADAL" clId="{AC501925-37A6-43CE-B019-C982543B2814}" dt="2024-01-18T16:40:46.456" v="1844" actId="1076"/>
          <ac:spMkLst>
            <pc:docMk/>
            <pc:sldMk cId="1177651793" sldId="296"/>
            <ac:spMk id="7" creationId="{794B01FE-EBA0-6E09-99AB-2029B1D7E86B}"/>
          </ac:spMkLst>
        </pc:spChg>
        <pc:spChg chg="del mod">
          <ac:chgData name="Danielle Martell" userId="b524a623-f2da-43af-b3b2-9901651293d0" providerId="ADAL" clId="{AC501925-37A6-43CE-B019-C982543B2814}" dt="2024-01-18T16:39:57.734" v="1781" actId="478"/>
          <ac:spMkLst>
            <pc:docMk/>
            <pc:sldMk cId="1177651793" sldId="296"/>
            <ac:spMk id="8" creationId="{00000000-0000-0000-0000-000000000000}"/>
          </ac:spMkLst>
        </pc:spChg>
        <pc:spChg chg="add mod">
          <ac:chgData name="Danielle Martell" userId="b524a623-f2da-43af-b3b2-9901651293d0" providerId="ADAL" clId="{AC501925-37A6-43CE-B019-C982543B2814}" dt="2024-01-18T16:41:09.366" v="1876" actId="1076"/>
          <ac:spMkLst>
            <pc:docMk/>
            <pc:sldMk cId="1177651793" sldId="296"/>
            <ac:spMk id="10" creationId="{C89B1354-AFC7-CE4F-50E8-3D6F6E4BA436}"/>
          </ac:spMkLst>
        </pc:spChg>
        <pc:spChg chg="add mod">
          <ac:chgData name="Danielle Martell" userId="b524a623-f2da-43af-b3b2-9901651293d0" providerId="ADAL" clId="{AC501925-37A6-43CE-B019-C982543B2814}" dt="2024-01-18T16:41:33.976" v="1918" actId="20577"/>
          <ac:spMkLst>
            <pc:docMk/>
            <pc:sldMk cId="1177651793" sldId="296"/>
            <ac:spMk id="11" creationId="{0492D2A0-4B31-7507-3E4B-5233D2908CBC}"/>
          </ac:spMkLst>
        </pc:spChg>
        <pc:spChg chg="del mod">
          <ac:chgData name="Danielle Martell" userId="b524a623-f2da-43af-b3b2-9901651293d0" providerId="ADAL" clId="{AC501925-37A6-43CE-B019-C982543B2814}" dt="2024-01-18T16:41:39.651" v="1919" actId="478"/>
          <ac:spMkLst>
            <pc:docMk/>
            <pc:sldMk cId="1177651793" sldId="296"/>
            <ac:spMk id="13" creationId="{00000000-0000-0000-0000-000000000000}"/>
          </ac:spMkLst>
        </pc:spChg>
        <pc:picChg chg="add mod">
          <ac:chgData name="Danielle Martell" userId="b524a623-f2da-43af-b3b2-9901651293d0" providerId="ADAL" clId="{AC501925-37A6-43CE-B019-C982543B2814}" dt="2024-01-18T16:39:10.695" v="1741" actId="1076"/>
          <ac:picMkLst>
            <pc:docMk/>
            <pc:sldMk cId="1177651793" sldId="296"/>
            <ac:picMk id="2" creationId="{40566E22-575D-5B2A-BC89-CAFDB9DBA62C}"/>
          </ac:picMkLst>
        </pc:picChg>
        <pc:picChg chg="mod modCrop">
          <ac:chgData name="Danielle Martell" userId="b524a623-f2da-43af-b3b2-9901651293d0" providerId="ADAL" clId="{AC501925-37A6-43CE-B019-C982543B2814}" dt="2024-01-18T16:39:14.006" v="1742" actId="14100"/>
          <ac:picMkLst>
            <pc:docMk/>
            <pc:sldMk cId="1177651793" sldId="296"/>
            <ac:picMk id="4" creationId="{00000000-0000-0000-0000-000000000000}"/>
          </ac:picMkLst>
        </pc:picChg>
        <pc:picChg chg="del">
          <ac:chgData name="Danielle Martell" userId="b524a623-f2da-43af-b3b2-9901651293d0" providerId="ADAL" clId="{AC501925-37A6-43CE-B019-C982543B2814}" dt="2024-01-18T16:30:40.628" v="1583" actId="478"/>
          <ac:picMkLst>
            <pc:docMk/>
            <pc:sldMk cId="1177651793" sldId="296"/>
            <ac:picMk id="5" creationId="{00000000-0000-0000-0000-000000000000}"/>
          </ac:picMkLst>
        </pc:picChg>
        <pc:picChg chg="add mod">
          <ac:chgData name="Danielle Martell" userId="b524a623-f2da-43af-b3b2-9901651293d0" providerId="ADAL" clId="{AC501925-37A6-43CE-B019-C982543B2814}" dt="2024-01-18T16:39:07.589" v="1740" actId="1076"/>
          <ac:picMkLst>
            <pc:docMk/>
            <pc:sldMk cId="1177651793" sldId="296"/>
            <ac:picMk id="6" creationId="{E72E4023-3908-CA2D-ACC7-9C935855368A}"/>
          </ac:picMkLst>
        </pc:picChg>
      </pc:sldChg>
      <pc:sldChg chg="modSp">
        <pc:chgData name="Danielle Martell" userId="b524a623-f2da-43af-b3b2-9901651293d0" providerId="ADAL" clId="{AC501925-37A6-43CE-B019-C982543B2814}" dt="2024-01-18T16:18:21.774" v="1011" actId="20577"/>
        <pc:sldMkLst>
          <pc:docMk/>
          <pc:sldMk cId="3127312787" sldId="304"/>
        </pc:sldMkLst>
        <pc:spChg chg="mod">
          <ac:chgData name="Danielle Martell" userId="b524a623-f2da-43af-b3b2-9901651293d0" providerId="ADAL" clId="{AC501925-37A6-43CE-B019-C982543B2814}" dt="2024-01-18T16:18:21.774" v="1011" actId="20577"/>
          <ac:spMkLst>
            <pc:docMk/>
            <pc:sldMk cId="3127312787" sldId="304"/>
            <ac:spMk id="3" creationId="{00000000-0000-0000-0000-000000000000}"/>
          </ac:spMkLst>
        </pc:spChg>
      </pc:sldChg>
      <pc:sldChg chg="del">
        <pc:chgData name="Danielle Martell" userId="b524a623-f2da-43af-b3b2-9901651293d0" providerId="ADAL" clId="{AC501925-37A6-43CE-B019-C982543B2814}" dt="2024-01-18T16:42:13.443" v="1922" actId="2696"/>
        <pc:sldMkLst>
          <pc:docMk/>
          <pc:sldMk cId="813717319" sldId="305"/>
        </pc:sldMkLst>
      </pc:sldChg>
      <pc:sldChg chg="del">
        <pc:chgData name="Danielle Martell" userId="b524a623-f2da-43af-b3b2-9901651293d0" providerId="ADAL" clId="{AC501925-37A6-43CE-B019-C982543B2814}" dt="2024-01-18T16:31:56.912" v="1603" actId="2696"/>
        <pc:sldMkLst>
          <pc:docMk/>
          <pc:sldMk cId="271732764" sldId="306"/>
        </pc:sldMkLst>
      </pc:sldChg>
      <pc:sldChg chg="addSp delSp modSp mod">
        <pc:chgData name="Danielle Martell" userId="b524a623-f2da-43af-b3b2-9901651293d0" providerId="ADAL" clId="{AC501925-37A6-43CE-B019-C982543B2814}" dt="2024-01-18T16:53:02.915" v="2162" actId="1076"/>
        <pc:sldMkLst>
          <pc:docMk/>
          <pc:sldMk cId="4258464981" sldId="307"/>
        </pc:sldMkLst>
        <pc:spChg chg="add mod">
          <ac:chgData name="Danielle Martell" userId="b524a623-f2da-43af-b3b2-9901651293d0" providerId="ADAL" clId="{AC501925-37A6-43CE-B019-C982543B2814}" dt="2024-01-18T16:49:11.840" v="2087"/>
          <ac:spMkLst>
            <pc:docMk/>
            <pc:sldMk cId="4258464981" sldId="307"/>
            <ac:spMk id="2" creationId="{05907242-60ED-A015-450C-2BD97C19F1F7}"/>
          </ac:spMkLst>
        </pc:spChg>
        <pc:spChg chg="del">
          <ac:chgData name="Danielle Martell" userId="b524a623-f2da-43af-b3b2-9901651293d0" providerId="ADAL" clId="{AC501925-37A6-43CE-B019-C982543B2814}" dt="2024-01-18T16:49:09.320" v="2086" actId="478"/>
          <ac:spMkLst>
            <pc:docMk/>
            <pc:sldMk cId="4258464981" sldId="307"/>
            <ac:spMk id="3" creationId="{00000000-0000-0000-0000-000000000000}"/>
          </ac:spMkLst>
        </pc:spChg>
        <pc:spChg chg="add mod">
          <ac:chgData name="Danielle Martell" userId="b524a623-f2da-43af-b3b2-9901651293d0" providerId="ADAL" clId="{AC501925-37A6-43CE-B019-C982543B2814}" dt="2024-01-18T16:52:58.832" v="2161" actId="1076"/>
          <ac:spMkLst>
            <pc:docMk/>
            <pc:sldMk cId="4258464981" sldId="307"/>
            <ac:spMk id="6" creationId="{2826FC06-13A4-4EA2-FE3E-8CC001851BEF}"/>
          </ac:spMkLst>
        </pc:spChg>
        <pc:spChg chg="mod">
          <ac:chgData name="Danielle Martell" userId="b524a623-f2da-43af-b3b2-9901651293d0" providerId="ADAL" clId="{AC501925-37A6-43CE-B019-C982543B2814}" dt="2024-01-18T16:52:49.285" v="2160" actId="1076"/>
          <ac:spMkLst>
            <pc:docMk/>
            <pc:sldMk cId="4258464981" sldId="307"/>
            <ac:spMk id="8" creationId="{00000000-0000-0000-0000-000000000000}"/>
          </ac:spMkLst>
        </pc:spChg>
        <pc:spChg chg="mod">
          <ac:chgData name="Danielle Martell" userId="b524a623-f2da-43af-b3b2-9901651293d0" providerId="ADAL" clId="{AC501925-37A6-43CE-B019-C982543B2814}" dt="2024-01-18T16:53:02.915" v="2162" actId="1076"/>
          <ac:spMkLst>
            <pc:docMk/>
            <pc:sldMk cId="4258464981" sldId="307"/>
            <ac:spMk id="13" creationId="{00000000-0000-0000-0000-000000000000}"/>
          </ac:spMkLst>
        </pc:spChg>
        <pc:picChg chg="add mod modCrop">
          <ac:chgData name="Danielle Martell" userId="b524a623-f2da-43af-b3b2-9901651293d0" providerId="ADAL" clId="{AC501925-37A6-43CE-B019-C982543B2814}" dt="2024-01-18T16:52:45.288" v="2159" actId="1076"/>
          <ac:picMkLst>
            <pc:docMk/>
            <pc:sldMk cId="4258464981" sldId="307"/>
            <ac:picMk id="4" creationId="{758C275E-366F-26A7-7838-610DFF969AA1}"/>
          </ac:picMkLst>
        </pc:picChg>
        <pc:picChg chg="add mod modCrop">
          <ac:chgData name="Danielle Martell" userId="b524a623-f2da-43af-b3b2-9901651293d0" providerId="ADAL" clId="{AC501925-37A6-43CE-B019-C982543B2814}" dt="2024-01-18T16:51:34.368" v="2121" actId="14100"/>
          <ac:picMkLst>
            <pc:docMk/>
            <pc:sldMk cId="4258464981" sldId="307"/>
            <ac:picMk id="5" creationId="{8781FB83-BD55-086A-8F38-376AF063ECF9}"/>
          </ac:picMkLst>
        </pc:picChg>
        <pc:picChg chg="del">
          <ac:chgData name="Danielle Martell" userId="b524a623-f2da-43af-b3b2-9901651293d0" providerId="ADAL" clId="{AC501925-37A6-43CE-B019-C982543B2814}" dt="2024-01-18T16:47:58.447" v="2020" actId="21"/>
          <ac:picMkLst>
            <pc:docMk/>
            <pc:sldMk cId="4258464981" sldId="307"/>
            <ac:picMk id="10" creationId="{00000000-0000-0000-0000-000000000000}"/>
          </ac:picMkLst>
        </pc:picChg>
        <pc:picChg chg="del">
          <ac:chgData name="Danielle Martell" userId="b524a623-f2da-43af-b3b2-9901651293d0" providerId="ADAL" clId="{AC501925-37A6-43CE-B019-C982543B2814}" dt="2024-01-18T16:49:25.713" v="2088" actId="478"/>
          <ac:picMkLst>
            <pc:docMk/>
            <pc:sldMk cId="4258464981" sldId="307"/>
            <ac:picMk id="11" creationId="{00000000-0000-0000-0000-000000000000}"/>
          </ac:picMkLst>
        </pc:picChg>
        <pc:picChg chg="add mod modCrop">
          <ac:chgData name="Danielle Martell" userId="b524a623-f2da-43af-b3b2-9901651293d0" providerId="ADAL" clId="{AC501925-37A6-43CE-B019-C982543B2814}" dt="2024-01-18T16:51:38.246" v="2122" actId="14100"/>
          <ac:picMkLst>
            <pc:docMk/>
            <pc:sldMk cId="4258464981" sldId="307"/>
            <ac:picMk id="12" creationId="{00000000-0000-0000-0000-000000000000}"/>
          </ac:picMkLst>
        </pc:picChg>
      </pc:sldChg>
      <pc:sldChg chg="addSp modSp mod ord">
        <pc:chgData name="Danielle Martell" userId="b524a623-f2da-43af-b3b2-9901651293d0" providerId="ADAL" clId="{AC501925-37A6-43CE-B019-C982543B2814}" dt="2024-01-18T16:59:18.557" v="2382" actId="5793"/>
        <pc:sldMkLst>
          <pc:docMk/>
          <pc:sldMk cId="965923941" sldId="308"/>
        </pc:sldMkLst>
        <pc:spChg chg="mod">
          <ac:chgData name="Danielle Martell" userId="b524a623-f2da-43af-b3b2-9901651293d0" providerId="ADAL" clId="{AC501925-37A6-43CE-B019-C982543B2814}" dt="2024-01-18T16:58:52.103" v="2378" actId="113"/>
          <ac:spMkLst>
            <pc:docMk/>
            <pc:sldMk cId="965923941" sldId="308"/>
            <ac:spMk id="4" creationId="{00000000-0000-0000-0000-000000000000}"/>
          </ac:spMkLst>
        </pc:spChg>
        <pc:spChg chg="mod">
          <ac:chgData name="Danielle Martell" userId="b524a623-f2da-43af-b3b2-9901651293d0" providerId="ADAL" clId="{AC501925-37A6-43CE-B019-C982543B2814}" dt="2024-01-18T16:59:18.557" v="2382" actId="5793"/>
          <ac:spMkLst>
            <pc:docMk/>
            <pc:sldMk cId="965923941" sldId="308"/>
            <ac:spMk id="6" creationId="{00000000-0000-0000-0000-000000000000}"/>
          </ac:spMkLst>
        </pc:spChg>
        <pc:picChg chg="add mod modCrop">
          <ac:chgData name="Danielle Martell" userId="b524a623-f2da-43af-b3b2-9901651293d0" providerId="ADAL" clId="{AC501925-37A6-43CE-B019-C982543B2814}" dt="2024-01-18T16:58:06.731" v="2353" actId="14100"/>
          <ac:picMkLst>
            <pc:docMk/>
            <pc:sldMk cId="965923941" sldId="308"/>
            <ac:picMk id="2" creationId="{116F457D-5E22-AB39-2E42-6012596F0B0E}"/>
          </ac:picMkLst>
        </pc:picChg>
        <pc:picChg chg="add mod modCrop">
          <ac:chgData name="Danielle Martell" userId="b524a623-f2da-43af-b3b2-9901651293d0" providerId="ADAL" clId="{AC501925-37A6-43CE-B019-C982543B2814}" dt="2024-01-18T16:58:12.667" v="2355" actId="1076"/>
          <ac:picMkLst>
            <pc:docMk/>
            <pc:sldMk cId="965923941" sldId="308"/>
            <ac:picMk id="7" creationId="{897AB392-68A1-7739-A970-F485B6E9B3E9}"/>
          </ac:picMkLst>
        </pc:picChg>
      </pc:sldChg>
      <pc:sldChg chg="del">
        <pc:chgData name="Danielle Martell" userId="b524a623-f2da-43af-b3b2-9901651293d0" providerId="ADAL" clId="{AC501925-37A6-43CE-B019-C982543B2814}" dt="2024-01-18T00:22:59.657" v="0" actId="2696"/>
        <pc:sldMkLst>
          <pc:docMk/>
          <pc:sldMk cId="179643319" sldId="309"/>
        </pc:sldMkLst>
      </pc:sldChg>
      <pc:sldChg chg="modSp del mod">
        <pc:chgData name="Danielle Martell" userId="b524a623-f2da-43af-b3b2-9901651293d0" providerId="ADAL" clId="{AC501925-37A6-43CE-B019-C982543B2814}" dt="2024-01-18T16:53:07.630" v="2163" actId="2696"/>
        <pc:sldMkLst>
          <pc:docMk/>
          <pc:sldMk cId="525248758" sldId="310"/>
        </pc:sldMkLst>
        <pc:spChg chg="mod">
          <ac:chgData name="Danielle Martell" userId="b524a623-f2da-43af-b3b2-9901651293d0" providerId="ADAL" clId="{AC501925-37A6-43CE-B019-C982543B2814}" dt="2024-01-18T16:52:20.974" v="2146" actId="14100"/>
          <ac:spMkLst>
            <pc:docMk/>
            <pc:sldMk cId="525248758" sldId="310"/>
            <ac:spMk id="13" creationId="{00000000-0000-0000-0000-000000000000}"/>
          </ac:spMkLst>
        </pc:spChg>
      </pc:sldChg>
      <pc:sldChg chg="addSp modSp add mod modAnim">
        <pc:chgData name="Danielle Martell" userId="b524a623-f2da-43af-b3b2-9901651293d0" providerId="ADAL" clId="{AC501925-37A6-43CE-B019-C982543B2814}" dt="2024-01-18T16:17:28.390" v="1003" actId="20577"/>
        <pc:sldMkLst>
          <pc:docMk/>
          <pc:sldMk cId="1889978958" sldId="311"/>
        </pc:sldMkLst>
        <pc:spChg chg="mod">
          <ac:chgData name="Danielle Martell" userId="b524a623-f2da-43af-b3b2-9901651293d0" providerId="ADAL" clId="{AC501925-37A6-43CE-B019-C982543B2814}" dt="2024-01-18T00:29:17.400" v="274" actId="6549"/>
          <ac:spMkLst>
            <pc:docMk/>
            <pc:sldMk cId="1889978958" sldId="311"/>
            <ac:spMk id="3" creationId="{00000000-0000-0000-0000-000000000000}"/>
          </ac:spMkLst>
        </pc:spChg>
        <pc:spChg chg="add mod">
          <ac:chgData name="Danielle Martell" userId="b524a623-f2da-43af-b3b2-9901651293d0" providerId="ADAL" clId="{AC501925-37A6-43CE-B019-C982543B2814}" dt="2024-01-18T16:17:28.390" v="1003" actId="20577"/>
          <ac:spMkLst>
            <pc:docMk/>
            <pc:sldMk cId="1889978958" sldId="311"/>
            <ac:spMk id="6" creationId="{2B69B23E-C0F4-E686-E5FE-0A50CF97EF71}"/>
          </ac:spMkLst>
        </pc:spChg>
        <pc:graphicFrameChg chg="add mod modGraphic">
          <ac:chgData name="Danielle Martell" userId="b524a623-f2da-43af-b3b2-9901651293d0" providerId="ADAL" clId="{AC501925-37A6-43CE-B019-C982543B2814}" dt="2024-01-18T00:34:54.859" v="958" actId="1076"/>
          <ac:graphicFrameMkLst>
            <pc:docMk/>
            <pc:sldMk cId="1889978958" sldId="311"/>
            <ac:graphicFrameMk id="2" creationId="{4BE38D05-8312-FC64-CB3C-A17BEAC72B60}"/>
          </ac:graphicFrameMkLst>
        </pc:graphicFrameChg>
      </pc:sldChg>
      <pc:sldChg chg="modSp add mod ord">
        <pc:chgData name="Danielle Martell" userId="b524a623-f2da-43af-b3b2-9901651293d0" providerId="ADAL" clId="{AC501925-37A6-43CE-B019-C982543B2814}" dt="2024-01-18T17:12:06.123" v="3411" actId="20577"/>
        <pc:sldMkLst>
          <pc:docMk/>
          <pc:sldMk cId="3648319115" sldId="312"/>
        </pc:sldMkLst>
        <pc:spChg chg="mod">
          <ac:chgData name="Danielle Martell" userId="b524a623-f2da-43af-b3b2-9901651293d0" providerId="ADAL" clId="{AC501925-37A6-43CE-B019-C982543B2814}" dt="2024-01-18T17:12:06.123" v="3411" actId="20577"/>
          <ac:spMkLst>
            <pc:docMk/>
            <pc:sldMk cId="3648319115" sldId="31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80417-7D03-49BA-A920-55350B17A637}" type="datetimeFigureOut">
              <a:rPr lang="en-US" smtClean="0"/>
              <a:t>1/23/2024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863E2F-0CA4-47B0-8337-0B7C026F1B8B}" type="slidenum">
              <a:rPr lang="en-US" smtClean="0"/>
              <a:t>‹#›</a:t>
            </a:fld>
            <a:endParaRPr lang="en-US"/>
          </a:p>
        </p:txBody>
      </p:sp>
    </p:spTree>
    <p:extLst>
      <p:ext uri="{BB962C8B-B14F-4D97-AF65-F5344CB8AC3E}">
        <p14:creationId xmlns:p14="http://schemas.microsoft.com/office/powerpoint/2010/main" val="4191279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B3B40-3FA4-404D-8B53-53849C666DF6}"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49C7D-4293-4F90-BF4B-DF09B31DC47B}" type="slidenum">
              <a:rPr lang="en-US" smtClean="0"/>
              <a:t>‹#›</a:t>
            </a:fld>
            <a:endParaRPr lang="en-US"/>
          </a:p>
        </p:txBody>
      </p:sp>
    </p:spTree>
    <p:extLst>
      <p:ext uri="{BB962C8B-B14F-4D97-AF65-F5344CB8AC3E}">
        <p14:creationId xmlns:p14="http://schemas.microsoft.com/office/powerpoint/2010/main" val="237172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49C7D-4293-4F90-BF4B-DF09B31DC47B}" type="slidenum">
              <a:rPr lang="en-US" smtClean="0"/>
              <a:t>2</a:t>
            </a:fld>
            <a:endParaRPr lang="en-US"/>
          </a:p>
        </p:txBody>
      </p:sp>
    </p:spTree>
    <p:extLst>
      <p:ext uri="{BB962C8B-B14F-4D97-AF65-F5344CB8AC3E}">
        <p14:creationId xmlns:p14="http://schemas.microsoft.com/office/powerpoint/2010/main" val="170351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49C7D-4293-4F90-BF4B-DF09B31DC47B}" type="slidenum">
              <a:rPr lang="en-US" smtClean="0"/>
              <a:t>3</a:t>
            </a:fld>
            <a:endParaRPr lang="en-US"/>
          </a:p>
        </p:txBody>
      </p:sp>
    </p:spTree>
    <p:extLst>
      <p:ext uri="{BB962C8B-B14F-4D97-AF65-F5344CB8AC3E}">
        <p14:creationId xmlns:p14="http://schemas.microsoft.com/office/powerpoint/2010/main" val="240238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49C7D-4293-4F90-BF4B-DF09B31DC47B}" type="slidenum">
              <a:rPr lang="en-US" smtClean="0"/>
              <a:t>4</a:t>
            </a:fld>
            <a:endParaRPr lang="en-US"/>
          </a:p>
        </p:txBody>
      </p:sp>
    </p:spTree>
    <p:extLst>
      <p:ext uri="{BB962C8B-B14F-4D97-AF65-F5344CB8AC3E}">
        <p14:creationId xmlns:p14="http://schemas.microsoft.com/office/powerpoint/2010/main" val="8370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49C7D-4293-4F90-BF4B-DF09B31DC47B}" type="slidenum">
              <a:rPr lang="en-US" smtClean="0"/>
              <a:t>5</a:t>
            </a:fld>
            <a:endParaRPr lang="en-US"/>
          </a:p>
        </p:txBody>
      </p:sp>
    </p:spTree>
    <p:extLst>
      <p:ext uri="{BB962C8B-B14F-4D97-AF65-F5344CB8AC3E}">
        <p14:creationId xmlns:p14="http://schemas.microsoft.com/office/powerpoint/2010/main" val="369002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E0C90E-AB3F-4103-A0C9-26067756A47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E69D-C08F-45F8-BB13-7BC21FC8B60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3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C90E-AB3F-4103-A0C9-26067756A47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257187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C90E-AB3F-4103-A0C9-26067756A47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1641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C90E-AB3F-4103-A0C9-26067756A47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340255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E0C90E-AB3F-4103-A0C9-26067756A47F}"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E69D-C08F-45F8-BB13-7BC21FC8B60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23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0C90E-AB3F-4103-A0C9-26067756A47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162576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E0C90E-AB3F-4103-A0C9-26067756A47F}"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315008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E0C90E-AB3F-4103-A0C9-26067756A47F}"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382252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E0C90E-AB3F-4103-A0C9-26067756A47F}" type="datetimeFigureOut">
              <a:rPr lang="en-US" smtClean="0"/>
              <a:t>1/23/2024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88814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E0C90E-AB3F-4103-A0C9-26067756A47F}" type="datetimeFigureOut">
              <a:rPr lang="en-US" smtClean="0"/>
              <a:t>1/23/2024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52E69D-C08F-45F8-BB13-7BC21FC8B609}" type="slidenum">
              <a:rPr lang="en-US" smtClean="0"/>
              <a:t>‹#›</a:t>
            </a:fld>
            <a:endParaRPr lang="en-US"/>
          </a:p>
        </p:txBody>
      </p:sp>
    </p:spTree>
    <p:extLst>
      <p:ext uri="{BB962C8B-B14F-4D97-AF65-F5344CB8AC3E}">
        <p14:creationId xmlns:p14="http://schemas.microsoft.com/office/powerpoint/2010/main" val="26541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E0C90E-AB3F-4103-A0C9-26067756A47F}"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2E69D-C08F-45F8-BB13-7BC21FC8B609}" type="slidenum">
              <a:rPr lang="en-US" smtClean="0"/>
              <a:t>‹#›</a:t>
            </a:fld>
            <a:endParaRPr lang="en-US"/>
          </a:p>
        </p:txBody>
      </p:sp>
    </p:spTree>
    <p:extLst>
      <p:ext uri="{BB962C8B-B14F-4D97-AF65-F5344CB8AC3E}">
        <p14:creationId xmlns:p14="http://schemas.microsoft.com/office/powerpoint/2010/main" val="14578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E0C90E-AB3F-4103-A0C9-26067756A47F}" type="datetimeFigureOut">
              <a:rPr lang="en-US" smtClean="0"/>
              <a:t>1/23/2024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52E69D-C08F-45F8-BB13-7BC21FC8B60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6957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4525" y="4343400"/>
            <a:ext cx="9915524" cy="1943099"/>
          </a:xfrm>
        </p:spPr>
        <p:txBody>
          <a:bodyPr>
            <a:normAutofit/>
          </a:bodyPr>
          <a:lstStyle/>
          <a:p>
            <a:r>
              <a:rPr lang="en-US" b="1" dirty="0"/>
              <a:t>Detective Dustin miller</a:t>
            </a:r>
          </a:p>
          <a:p>
            <a:r>
              <a:rPr lang="en-US" b="1" dirty="0"/>
              <a:t>Detective Anthony Ramos</a:t>
            </a:r>
          </a:p>
          <a:p>
            <a:r>
              <a:rPr lang="en-US" b="1" dirty="0"/>
              <a:t>Deschutes county sheriff’s </a:t>
            </a:r>
            <a:r>
              <a:rPr lang="en-US" b="1" dirty="0" smtClean="0"/>
              <a:t>office</a:t>
            </a:r>
            <a:endParaRPr lang="en-US" b="1" dirty="0"/>
          </a:p>
          <a:p>
            <a:endParaRPr lang="en-US" dirty="0"/>
          </a:p>
        </p:txBody>
      </p:sp>
      <p:pic>
        <p:nvPicPr>
          <p:cNvPr id="5" name="Picture 4"/>
          <p:cNvPicPr>
            <a:picLocks noChangeAspect="1"/>
          </p:cNvPicPr>
          <p:nvPr/>
        </p:nvPicPr>
        <p:blipFill>
          <a:blip r:embed="rId2"/>
          <a:stretch>
            <a:fillRect/>
          </a:stretch>
        </p:blipFill>
        <p:spPr>
          <a:xfrm>
            <a:off x="300399" y="199040"/>
            <a:ext cx="1540972" cy="1540972"/>
          </a:xfrm>
          <a:prstGeom prst="rect">
            <a:avLst/>
          </a:prstGeom>
        </p:spPr>
      </p:pic>
      <p:sp>
        <p:nvSpPr>
          <p:cNvPr id="14" name="Title 13"/>
          <p:cNvSpPr>
            <a:spLocks noGrp="1"/>
          </p:cNvSpPr>
          <p:nvPr>
            <p:ph type="ctrTitle"/>
          </p:nvPr>
        </p:nvSpPr>
        <p:spPr>
          <a:xfrm>
            <a:off x="1914525" y="723899"/>
            <a:ext cx="10061687" cy="2658237"/>
          </a:xfrm>
        </p:spPr>
        <p:txBody>
          <a:bodyPr/>
          <a:lstStyle/>
          <a:p>
            <a:r>
              <a:rPr lang="en-US" dirty="0"/>
              <a:t>Cannabis Advisory Panel</a:t>
            </a:r>
            <a:br>
              <a:rPr lang="en-US" dirty="0"/>
            </a:br>
            <a:r>
              <a:rPr lang="en-US" sz="3600" dirty="0"/>
              <a:t>Investigating the Illegal Marijuana Market</a:t>
            </a:r>
            <a:endParaRPr lang="en-US" dirty="0"/>
          </a:p>
        </p:txBody>
      </p:sp>
    </p:spTree>
    <p:extLst>
      <p:ext uri="{BB962C8B-B14F-4D97-AF65-F5344CB8AC3E}">
        <p14:creationId xmlns:p14="http://schemas.microsoft.com/office/powerpoint/2010/main" val="1411435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82465" y="319454"/>
            <a:ext cx="11449050" cy="5539978"/>
          </a:xfrm>
          <a:prstGeom prst="rect">
            <a:avLst/>
          </a:prstGeom>
          <a:noFill/>
        </p:spPr>
        <p:txBody>
          <a:bodyPr wrap="square" rtlCol="0">
            <a:spAutoFit/>
          </a:bodyPr>
          <a:lstStyle/>
          <a:p>
            <a:pPr algn="ctr"/>
            <a:endParaRPr lang="en-US" sz="2400" dirty="0"/>
          </a:p>
          <a:p>
            <a:pPr fontAlgn="base"/>
            <a:r>
              <a:rPr lang="en-US" dirty="0"/>
              <a:t>					</a:t>
            </a:r>
            <a:r>
              <a:rPr lang="en-US" sz="3600" dirty="0"/>
              <a:t>2022-2023 DCIMME SUMMARY/UPDATE</a:t>
            </a:r>
          </a:p>
          <a:p>
            <a:endParaRPr lang="en-US" dirty="0"/>
          </a:p>
          <a:p>
            <a:pPr marL="285750" indent="-285750">
              <a:buFont typeface="Wingdings" panose="05000000000000000000" pitchFamily="2" charset="2"/>
              <a:buChar char="§"/>
            </a:pPr>
            <a:r>
              <a:rPr lang="en-US" dirty="0"/>
              <a:t>In February of 2023 we added Detective Anthony Ramos to the DCIMME team</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 the past year we have found that utilizing Oregon Water Resource’s and CODE enforcement has provided us with more opportunities for remediation to fix issues found at the grow locations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 2023, Governor Tina </a:t>
            </a:r>
            <a:r>
              <a:rPr lang="en-US" dirty="0" err="1"/>
              <a:t>Kotek</a:t>
            </a:r>
            <a:r>
              <a:rPr lang="en-US" dirty="0"/>
              <a:t> signed legislation (SB 326) to increase penalties in relation to marijuana production as well as increasing responsibility to home owners/land owners for property clean up. </a:t>
            </a:r>
          </a:p>
          <a:p>
            <a:endParaRPr lang="en-US" dirty="0"/>
          </a:p>
          <a:p>
            <a:pPr marL="285750" indent="-285750">
              <a:buFont typeface="Wingdings" panose="05000000000000000000" pitchFamily="2" charset="2"/>
              <a:buChar char="§"/>
            </a:pPr>
            <a:r>
              <a:rPr lang="en-US" dirty="0"/>
              <a:t>In 2023, a civil court ruling was made in Yamhill County that has presented challenges with civil forfeiture.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 2023, ODA reduced authorization of HEMP licenses for new growers and the price of hemp has drastically reduced in the last 2 years.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In 2023 coming into 2024, we have focused more of our investigations into indoor grows. </a:t>
            </a:r>
          </a:p>
          <a:p>
            <a:r>
              <a:rPr lang="en-US" sz="2400" dirty="0"/>
              <a:t> </a:t>
            </a:r>
          </a:p>
        </p:txBody>
      </p:sp>
      <p:pic>
        <p:nvPicPr>
          <p:cNvPr id="4" name="Picture 2" descr="Squirrel transparente transparent GIF - Find on GIF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9086" y="6685086"/>
            <a:ext cx="172914" cy="172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00399" y="199040"/>
            <a:ext cx="1188536" cy="1188536"/>
          </a:xfrm>
          <a:prstGeom prst="rect">
            <a:avLst/>
          </a:prstGeom>
        </p:spPr>
      </p:pic>
    </p:spTree>
    <p:extLst>
      <p:ext uri="{BB962C8B-B14F-4D97-AF65-F5344CB8AC3E}">
        <p14:creationId xmlns:p14="http://schemas.microsoft.com/office/powerpoint/2010/main" val="31273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82465" y="319454"/>
            <a:ext cx="11449050" cy="1661993"/>
          </a:xfrm>
          <a:prstGeom prst="rect">
            <a:avLst/>
          </a:prstGeom>
          <a:noFill/>
        </p:spPr>
        <p:txBody>
          <a:bodyPr wrap="square" rtlCol="0">
            <a:spAutoFit/>
          </a:bodyPr>
          <a:lstStyle/>
          <a:p>
            <a:pPr algn="ctr"/>
            <a:endParaRPr lang="en-US" sz="2400" dirty="0"/>
          </a:p>
          <a:p>
            <a:pPr fontAlgn="base"/>
            <a:r>
              <a:rPr lang="en-US" dirty="0"/>
              <a:t>					</a:t>
            </a:r>
            <a:r>
              <a:rPr lang="en-US" sz="3600" dirty="0"/>
              <a:t> DCIMME STATISTICAL SUMMARY</a:t>
            </a:r>
          </a:p>
          <a:p>
            <a:endParaRPr lang="en-US" dirty="0"/>
          </a:p>
          <a:p>
            <a:r>
              <a:rPr lang="en-US" sz="2400" dirty="0"/>
              <a:t> </a:t>
            </a:r>
          </a:p>
        </p:txBody>
      </p:sp>
      <p:pic>
        <p:nvPicPr>
          <p:cNvPr id="4" name="Picture 2" descr="Squirrel transparente transparent GIF - Find on GIF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9086" y="6685086"/>
            <a:ext cx="172914" cy="172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00399" y="199040"/>
            <a:ext cx="1188536" cy="1188536"/>
          </a:xfrm>
          <a:prstGeom prst="rect">
            <a:avLst/>
          </a:prstGeom>
        </p:spPr>
      </p:pic>
      <p:graphicFrame>
        <p:nvGraphicFramePr>
          <p:cNvPr id="2" name="Table 1">
            <a:extLst>
              <a:ext uri="{FF2B5EF4-FFF2-40B4-BE49-F238E27FC236}">
                <a16:creationId xmlns:a16="http://schemas.microsoft.com/office/drawing/2014/main" id="{4BE38D05-8312-FC64-CB3C-A17BEAC72B60}"/>
              </a:ext>
            </a:extLst>
          </p:cNvPr>
          <p:cNvGraphicFramePr>
            <a:graphicFrameLocks noGrp="1"/>
          </p:cNvGraphicFramePr>
          <p:nvPr>
            <p:extLst>
              <p:ext uri="{D42A27DB-BD31-4B8C-83A1-F6EECF244321}">
                <p14:modId xmlns:p14="http://schemas.microsoft.com/office/powerpoint/2010/main" val="868985712"/>
              </p:ext>
            </p:extLst>
          </p:nvPr>
        </p:nvGraphicFramePr>
        <p:xfrm>
          <a:off x="278419" y="1387576"/>
          <a:ext cx="11531116" cy="4073664"/>
        </p:xfrm>
        <a:graphic>
          <a:graphicData uri="http://schemas.openxmlformats.org/drawingml/2006/table">
            <a:tbl>
              <a:tblPr>
                <a:tableStyleId>{5C22544A-7EE6-4342-B048-85BDC9FD1C3A}</a:tableStyleId>
              </a:tblPr>
              <a:tblGrid>
                <a:gridCol w="692189">
                  <a:extLst>
                    <a:ext uri="{9D8B030D-6E8A-4147-A177-3AD203B41FA5}">
                      <a16:colId xmlns:a16="http://schemas.microsoft.com/office/drawing/2014/main" val="1063463797"/>
                    </a:ext>
                  </a:extLst>
                </a:gridCol>
                <a:gridCol w="949747">
                  <a:extLst>
                    <a:ext uri="{9D8B030D-6E8A-4147-A177-3AD203B41FA5}">
                      <a16:colId xmlns:a16="http://schemas.microsoft.com/office/drawing/2014/main" val="1213030500"/>
                    </a:ext>
                  </a:extLst>
                </a:gridCol>
                <a:gridCol w="1051698">
                  <a:extLst>
                    <a:ext uri="{9D8B030D-6E8A-4147-A177-3AD203B41FA5}">
                      <a16:colId xmlns:a16="http://schemas.microsoft.com/office/drawing/2014/main" val="338845751"/>
                    </a:ext>
                  </a:extLst>
                </a:gridCol>
                <a:gridCol w="987309">
                  <a:extLst>
                    <a:ext uri="{9D8B030D-6E8A-4147-A177-3AD203B41FA5}">
                      <a16:colId xmlns:a16="http://schemas.microsoft.com/office/drawing/2014/main" val="3614260317"/>
                    </a:ext>
                  </a:extLst>
                </a:gridCol>
                <a:gridCol w="1786814">
                  <a:extLst>
                    <a:ext uri="{9D8B030D-6E8A-4147-A177-3AD203B41FA5}">
                      <a16:colId xmlns:a16="http://schemas.microsoft.com/office/drawing/2014/main" val="3437237985"/>
                    </a:ext>
                  </a:extLst>
                </a:gridCol>
                <a:gridCol w="1180477">
                  <a:extLst>
                    <a:ext uri="{9D8B030D-6E8A-4147-A177-3AD203B41FA5}">
                      <a16:colId xmlns:a16="http://schemas.microsoft.com/office/drawing/2014/main" val="1516917398"/>
                    </a:ext>
                  </a:extLst>
                </a:gridCol>
                <a:gridCol w="1137551">
                  <a:extLst>
                    <a:ext uri="{9D8B030D-6E8A-4147-A177-3AD203B41FA5}">
                      <a16:colId xmlns:a16="http://schemas.microsoft.com/office/drawing/2014/main" val="2739980959"/>
                    </a:ext>
                  </a:extLst>
                </a:gridCol>
                <a:gridCol w="1008771">
                  <a:extLst>
                    <a:ext uri="{9D8B030D-6E8A-4147-A177-3AD203B41FA5}">
                      <a16:colId xmlns:a16="http://schemas.microsoft.com/office/drawing/2014/main" val="772827787"/>
                    </a:ext>
                  </a:extLst>
                </a:gridCol>
                <a:gridCol w="1078527">
                  <a:extLst>
                    <a:ext uri="{9D8B030D-6E8A-4147-A177-3AD203B41FA5}">
                      <a16:colId xmlns:a16="http://schemas.microsoft.com/office/drawing/2014/main" val="4263064714"/>
                    </a:ext>
                  </a:extLst>
                </a:gridCol>
                <a:gridCol w="1658033">
                  <a:extLst>
                    <a:ext uri="{9D8B030D-6E8A-4147-A177-3AD203B41FA5}">
                      <a16:colId xmlns:a16="http://schemas.microsoft.com/office/drawing/2014/main" val="1786132253"/>
                    </a:ext>
                  </a:extLst>
                </a:gridCol>
              </a:tblGrid>
              <a:tr h="509208">
                <a:tc>
                  <a:txBody>
                    <a:bodyPr/>
                    <a:lstStyle/>
                    <a:p>
                      <a:pPr algn="l" fontAlgn="b"/>
                      <a:r>
                        <a:rPr lang="en-US" sz="1600" u="none" strike="noStrike" dirty="0">
                          <a:effectLst/>
                        </a:rPr>
                        <a:t>Year</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SWs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Arrests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Guns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Processed MJ </a:t>
                      </a:r>
                      <a:r>
                        <a:rPr lang="en-US" sz="1600" u="none" strike="noStrike" dirty="0" err="1">
                          <a:effectLst/>
                        </a:rPr>
                        <a:t>lbs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Edible lbs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Plants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BHO lbs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BHO Labs</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MJ Concentrate</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3358612"/>
                  </a:ext>
                </a:extLst>
              </a:tr>
              <a:tr h="509208">
                <a:tc>
                  <a:txBody>
                    <a:bodyPr/>
                    <a:lstStyle/>
                    <a:p>
                      <a:pPr algn="l" fontAlgn="b"/>
                      <a:r>
                        <a:rPr lang="en-US" sz="1600" u="none" strike="noStrike">
                          <a:effectLst/>
                        </a:rPr>
                        <a:t>2018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1,545.6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87.9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5,460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126.6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8233541"/>
                  </a:ext>
                </a:extLst>
              </a:tr>
              <a:tr h="509208">
                <a:tc>
                  <a:txBody>
                    <a:bodyPr/>
                    <a:lstStyle/>
                    <a:p>
                      <a:pPr algn="l" fontAlgn="b"/>
                      <a:r>
                        <a:rPr lang="en-US" sz="1600" u="none" strike="noStrike">
                          <a:effectLst/>
                        </a:rPr>
                        <a:t>2019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1,420.2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6,759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4703992"/>
                  </a:ext>
                </a:extLst>
              </a:tr>
              <a:tr h="509208">
                <a:tc>
                  <a:txBody>
                    <a:bodyPr/>
                    <a:lstStyle/>
                    <a:p>
                      <a:pPr algn="l" fontAlgn="b"/>
                      <a:r>
                        <a:rPr lang="en-US" sz="1600" u="none" strike="noStrike">
                          <a:effectLst/>
                        </a:rPr>
                        <a:t>2020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934.5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4,039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82.3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636949"/>
                  </a:ext>
                </a:extLst>
              </a:tr>
              <a:tr h="509208">
                <a:tc>
                  <a:txBody>
                    <a:bodyPr/>
                    <a:lstStyle/>
                    <a:p>
                      <a:pPr algn="l" fontAlgn="b"/>
                      <a:r>
                        <a:rPr lang="en-US" sz="1600" u="none" strike="noStrike">
                          <a:effectLst/>
                        </a:rPr>
                        <a:t>2021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10,365.4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53,496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8317098"/>
                  </a:ext>
                </a:extLst>
              </a:tr>
              <a:tr h="509208">
                <a:tc>
                  <a:txBody>
                    <a:bodyPr/>
                    <a:lstStyle/>
                    <a:p>
                      <a:pPr algn="l" fontAlgn="b"/>
                      <a:r>
                        <a:rPr lang="en-US" sz="1600" u="none" strike="noStrike">
                          <a:effectLst/>
                        </a:rPr>
                        <a:t>2022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44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51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16,973.7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34,879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1414403"/>
                  </a:ext>
                </a:extLst>
              </a:tr>
              <a:tr h="509208">
                <a:tc>
                  <a:txBody>
                    <a:bodyPr/>
                    <a:lstStyle/>
                    <a:p>
                      <a:pPr algn="l" fontAlgn="b"/>
                      <a:r>
                        <a:rPr lang="en-US" sz="1600" u="none" strike="noStrike">
                          <a:effectLst/>
                        </a:rPr>
                        <a:t>2023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985.3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1,712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0.7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13.7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2905854"/>
                  </a:ext>
                </a:extLst>
              </a:tr>
              <a:tr h="509208">
                <a:tc>
                  <a:txBody>
                    <a:bodyPr/>
                    <a:lstStyle/>
                    <a:p>
                      <a:pPr algn="l" fontAlgn="b"/>
                      <a:r>
                        <a:rPr lang="en-US" sz="1600" u="none" strike="noStrike">
                          <a:effectLst/>
                        </a:rPr>
                        <a:t>Total</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85</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124</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143</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32,224.7</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96.6</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106,345</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228.5</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22</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36.4</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9836660"/>
                  </a:ext>
                </a:extLst>
              </a:tr>
            </a:tbl>
          </a:graphicData>
        </a:graphic>
      </p:graphicFrame>
      <p:sp>
        <p:nvSpPr>
          <p:cNvPr id="6" name="TextBox 5">
            <a:extLst>
              <a:ext uri="{FF2B5EF4-FFF2-40B4-BE49-F238E27FC236}">
                <a16:creationId xmlns:a16="http://schemas.microsoft.com/office/drawing/2014/main" id="{2B69B23E-C0F4-E686-E5FE-0A50CF97EF71}"/>
              </a:ext>
            </a:extLst>
          </p:cNvPr>
          <p:cNvSpPr txBox="1"/>
          <p:nvPr/>
        </p:nvSpPr>
        <p:spPr>
          <a:xfrm>
            <a:off x="330442" y="5470424"/>
            <a:ext cx="11531116" cy="923330"/>
          </a:xfrm>
          <a:prstGeom prst="rect">
            <a:avLst/>
          </a:prstGeom>
          <a:noFill/>
        </p:spPr>
        <p:txBody>
          <a:bodyPr wrap="square" rtlCol="0">
            <a:spAutoFit/>
          </a:bodyPr>
          <a:lstStyle/>
          <a:p>
            <a:r>
              <a:rPr lang="en-US" dirty="0"/>
              <a:t>As you can see from the number of plants above, outdoor grows were much more prominent in 2021 and 2022.  We believe the increased enforcement by ODA and OLCC and our media presence has reduced these.  This has increased our focus on indoor grows but also takes more time to investigate.</a:t>
            </a:r>
          </a:p>
        </p:txBody>
      </p:sp>
    </p:spTree>
    <p:extLst>
      <p:ext uri="{BB962C8B-B14F-4D97-AF65-F5344CB8AC3E}">
        <p14:creationId xmlns:p14="http://schemas.microsoft.com/office/powerpoint/2010/main" val="18899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82465" y="319454"/>
            <a:ext cx="11449050" cy="8402300"/>
          </a:xfrm>
          <a:prstGeom prst="rect">
            <a:avLst/>
          </a:prstGeom>
          <a:noFill/>
        </p:spPr>
        <p:txBody>
          <a:bodyPr wrap="square" rtlCol="0">
            <a:spAutoFit/>
          </a:bodyPr>
          <a:lstStyle/>
          <a:p>
            <a:pPr algn="ctr"/>
            <a:endParaRPr lang="en-US" sz="2400" dirty="0"/>
          </a:p>
          <a:p>
            <a:pPr algn="ctr"/>
            <a:r>
              <a:rPr lang="en-US" sz="3600" dirty="0"/>
              <a:t>HAZARDS &amp; CONCERNS WITH ILLEGAL GROWS</a:t>
            </a:r>
          </a:p>
          <a:p>
            <a:endParaRPr lang="en-US" sz="2400" dirty="0"/>
          </a:p>
          <a:p>
            <a:pPr marL="285750" indent="-285750" fontAlgn="base">
              <a:buFont typeface="Wingdings" panose="05000000000000000000" pitchFamily="2" charset="2"/>
              <a:buChar char="§"/>
            </a:pPr>
            <a:r>
              <a:rPr lang="en-US" dirty="0"/>
              <a:t>Trash</a:t>
            </a:r>
          </a:p>
          <a:p>
            <a:pPr marL="285750" indent="-285750" fontAlgn="base">
              <a:buFont typeface="Wingdings" panose="05000000000000000000" pitchFamily="2" charset="2"/>
              <a:buChar char="§"/>
            </a:pPr>
            <a:endParaRPr lang="en-US" dirty="0"/>
          </a:p>
          <a:p>
            <a:pPr marL="285750" indent="-285750" fontAlgn="base">
              <a:buFont typeface="Wingdings" panose="05000000000000000000" pitchFamily="2" charset="2"/>
              <a:buChar char="§"/>
            </a:pPr>
            <a:r>
              <a:rPr lang="en-US" dirty="0"/>
              <a:t>Unsafe fertilizers, chemicals and gases (butane, CO2, etc.)</a:t>
            </a:r>
          </a:p>
          <a:p>
            <a:pPr marL="285750" indent="-285750" fontAlgn="base">
              <a:buFont typeface="Wingdings" panose="05000000000000000000" pitchFamily="2" charset="2"/>
              <a:buChar char="§"/>
            </a:pPr>
            <a:endParaRPr lang="en-US" dirty="0"/>
          </a:p>
          <a:p>
            <a:pPr marL="285750" indent="-285750" fontAlgn="base">
              <a:buFont typeface="Wingdings" panose="05000000000000000000" pitchFamily="2" charset="2"/>
              <a:buChar char="§"/>
            </a:pPr>
            <a:r>
              <a:rPr lang="en-US" dirty="0"/>
              <a:t>Mold</a:t>
            </a:r>
          </a:p>
          <a:p>
            <a:pPr fontAlgn="base"/>
            <a:r>
              <a:rPr lang="en-US" dirty="0"/>
              <a:t> </a:t>
            </a:r>
          </a:p>
          <a:p>
            <a:pPr marL="285750" indent="-285750" fontAlgn="base">
              <a:buFont typeface="Wingdings" panose="05000000000000000000" pitchFamily="2" charset="2"/>
              <a:buChar char="§"/>
            </a:pPr>
            <a:r>
              <a:rPr lang="en-US" dirty="0"/>
              <a:t>BHO labs</a:t>
            </a:r>
          </a:p>
          <a:p>
            <a:pPr marL="285750" indent="-285750" fontAlgn="base">
              <a:buFont typeface="Wingdings" panose="05000000000000000000" pitchFamily="2" charset="2"/>
              <a:buChar char="§"/>
            </a:pPr>
            <a:endParaRPr lang="en-US" dirty="0"/>
          </a:p>
          <a:p>
            <a:pPr marL="285750" indent="-285750" fontAlgn="base">
              <a:buFont typeface="Wingdings" panose="05000000000000000000" pitchFamily="2" charset="2"/>
              <a:buChar char="§"/>
            </a:pPr>
            <a:r>
              <a:rPr lang="en-US" dirty="0"/>
              <a:t>Firearms</a:t>
            </a:r>
          </a:p>
          <a:p>
            <a:pPr fontAlgn="base"/>
            <a:endParaRPr lang="en-US" dirty="0"/>
          </a:p>
          <a:p>
            <a:pPr marL="342900" indent="-342900">
              <a:buFont typeface="Wingdings" panose="05000000000000000000" pitchFamily="2" charset="2"/>
              <a:buChar char="§"/>
            </a:pPr>
            <a:r>
              <a:rPr lang="en-US" dirty="0"/>
              <a:t>Water usage and/or contamination</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a:t>Unsafe electrical wiring</a:t>
            </a:r>
          </a:p>
          <a:p>
            <a:pPr marL="342900" indent="-342900">
              <a:buFont typeface="Wingdings" panose="05000000000000000000" pitchFamily="2" charset="2"/>
              <a:buChar char="§"/>
            </a:pPr>
            <a:endParaRPr lang="en-US" dirty="0"/>
          </a:p>
          <a:p>
            <a:pPr marL="285750" indent="-285750" fontAlgn="base">
              <a:buFont typeface="Wingdings" panose="05000000000000000000" pitchFamily="2" charset="2"/>
              <a:buChar char="§"/>
            </a:pPr>
            <a:r>
              <a:rPr lang="en-US" dirty="0"/>
              <a:t>Outdoor living conditions: tents, trailers and shanty style houses </a:t>
            </a:r>
          </a:p>
          <a:p>
            <a:pPr marL="742950" lvl="1" indent="-285750" fontAlgn="base">
              <a:buFont typeface="Arial" panose="020B0604020202020204" pitchFamily="34" charset="0"/>
              <a:buChar char="•"/>
            </a:pPr>
            <a:r>
              <a:rPr lang="en-US" dirty="0"/>
              <a:t>Working conditions of laborers (</a:t>
            </a:r>
            <a:r>
              <a:rPr lang="en-US" dirty="0" err="1"/>
              <a:t>ie</a:t>
            </a:r>
            <a:r>
              <a:rPr lang="en-US" dirty="0"/>
              <a:t>: human trafficking or wage theft</a:t>
            </a:r>
            <a:r>
              <a:rPr lang="en-US" dirty="0" smtClean="0"/>
              <a:t>)</a:t>
            </a:r>
            <a:r>
              <a:rPr lang="en-US" dirty="0"/>
              <a:t>  </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endParaRPr lang="en-US" sz="2400" dirty="0"/>
          </a:p>
          <a:p>
            <a:endParaRPr lang="en-US" sz="2400" dirty="0"/>
          </a:p>
          <a:p>
            <a:endParaRPr lang="en-US" sz="2400" dirty="0"/>
          </a:p>
          <a:p>
            <a:endParaRPr lang="en-US" sz="2400" dirty="0"/>
          </a:p>
          <a:p>
            <a:endParaRPr lang="en-US" sz="2400" dirty="0"/>
          </a:p>
          <a:p>
            <a:endParaRPr lang="en-US" sz="2400" dirty="0"/>
          </a:p>
        </p:txBody>
      </p:sp>
      <p:pic>
        <p:nvPicPr>
          <p:cNvPr id="4" name="Picture 2" descr="Squirrel transparente transparent GIF - Find on GIF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9086" y="6685086"/>
            <a:ext cx="172914" cy="172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0"/>
            <a:ext cx="1050971" cy="1050971"/>
          </a:xfrm>
          <a:prstGeom prst="rect">
            <a:avLst/>
          </a:prstGeom>
        </p:spPr>
      </p:pic>
    </p:spTree>
    <p:extLst>
      <p:ext uri="{BB962C8B-B14F-4D97-AF65-F5344CB8AC3E}">
        <p14:creationId xmlns:p14="http://schemas.microsoft.com/office/powerpoint/2010/main" val="367941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382465" y="319454"/>
            <a:ext cx="11449050" cy="7786747"/>
          </a:xfrm>
          <a:prstGeom prst="rect">
            <a:avLst/>
          </a:prstGeom>
          <a:noFill/>
        </p:spPr>
        <p:txBody>
          <a:bodyPr wrap="square" rtlCol="0">
            <a:spAutoFit/>
          </a:bodyPr>
          <a:lstStyle/>
          <a:p>
            <a:pPr algn="ctr"/>
            <a:endParaRPr lang="en-US" sz="2400" dirty="0"/>
          </a:p>
          <a:p>
            <a:pPr algn="ctr"/>
            <a:r>
              <a:rPr lang="en-US" sz="3600" dirty="0"/>
              <a:t>TRENDS &amp; CHALLENGES</a:t>
            </a:r>
          </a:p>
          <a:p>
            <a:endParaRPr lang="en-US" sz="2400" dirty="0"/>
          </a:p>
          <a:p>
            <a:pPr marL="285750" indent="-285750" fontAlgn="base">
              <a:buFont typeface="Wingdings" panose="05000000000000000000" pitchFamily="2" charset="2"/>
              <a:buChar char="§"/>
            </a:pPr>
            <a:r>
              <a:rPr lang="en-US" sz="2000" dirty="0"/>
              <a:t>Bubble Hash labs vs BHO labs</a:t>
            </a:r>
          </a:p>
          <a:p>
            <a:pPr marL="742950" lvl="1" indent="-285750" fontAlgn="base">
              <a:buFont typeface="Wingdings" panose="05000000000000000000" pitchFamily="2" charset="2"/>
              <a:buChar char="§"/>
            </a:pPr>
            <a:r>
              <a:rPr lang="en-US" sz="2000" dirty="0"/>
              <a:t>Bubble hash is safer to make and less criminal penalties if caught</a:t>
            </a:r>
          </a:p>
          <a:p>
            <a:pPr marL="742950" lvl="1" indent="-285750" fontAlgn="base">
              <a:buFont typeface="Wingdings" panose="05000000000000000000" pitchFamily="2" charset="2"/>
              <a:buChar char="§"/>
            </a:pPr>
            <a:r>
              <a:rPr lang="en-US" sz="2000" dirty="0"/>
              <a:t>BHO labs are still being utilized even with increased danger and </a:t>
            </a:r>
            <a:r>
              <a:rPr lang="en-US" sz="2000"/>
              <a:t>higher penalties</a:t>
            </a:r>
            <a:endParaRPr lang="en-US" sz="2000" dirty="0"/>
          </a:p>
          <a:p>
            <a:pPr fontAlgn="base"/>
            <a:endParaRPr lang="en-US" sz="2000" dirty="0"/>
          </a:p>
          <a:p>
            <a:pPr marL="285750" indent="-285750" fontAlgn="base">
              <a:buFont typeface="Wingdings" panose="05000000000000000000" pitchFamily="2" charset="2"/>
              <a:buChar char="§"/>
            </a:pPr>
            <a:r>
              <a:rPr lang="en-US" sz="2000" dirty="0"/>
              <a:t>Community complaints with very little information for follow-up</a:t>
            </a:r>
          </a:p>
          <a:p>
            <a:pPr marL="285750" indent="-285750" fontAlgn="base">
              <a:buFont typeface="Wingdings" panose="05000000000000000000" pitchFamily="2" charset="2"/>
              <a:buChar char="§"/>
            </a:pPr>
            <a:endParaRPr lang="en-US" sz="2000" dirty="0"/>
          </a:p>
          <a:p>
            <a:pPr marL="285750" indent="-285750" fontAlgn="base">
              <a:buFont typeface="Wingdings" panose="05000000000000000000" pitchFamily="2" charset="2"/>
              <a:buChar char="§"/>
            </a:pPr>
            <a:r>
              <a:rPr lang="en-US" sz="2000" dirty="0"/>
              <a:t>Investigating outdoor grows vs indoor grows</a:t>
            </a:r>
          </a:p>
          <a:p>
            <a:pPr marL="285750" indent="-285750" fontAlgn="base">
              <a:buFont typeface="Wingdings" panose="05000000000000000000" pitchFamily="2" charset="2"/>
              <a:buChar char="§"/>
            </a:pPr>
            <a:endParaRPr lang="en-US" sz="2000" dirty="0"/>
          </a:p>
          <a:p>
            <a:pPr marL="285750" indent="-285750" fontAlgn="base">
              <a:buFont typeface="Wingdings" panose="05000000000000000000" pitchFamily="2" charset="2"/>
              <a:buChar char="§"/>
            </a:pPr>
            <a:r>
              <a:rPr lang="en-US" sz="2000" dirty="0"/>
              <a:t>Manpower to execute search warrants</a:t>
            </a:r>
          </a:p>
          <a:p>
            <a:pPr marL="285750" indent="-285750" fontAlgn="base">
              <a:buFont typeface="Wingdings" panose="05000000000000000000" pitchFamily="2" charset="2"/>
              <a:buChar char="§"/>
            </a:pPr>
            <a:endParaRPr lang="en-US" sz="2000" dirty="0"/>
          </a:p>
          <a:p>
            <a:pPr marL="285750" indent="-285750" fontAlgn="base">
              <a:buFont typeface="Wingdings" panose="05000000000000000000" pitchFamily="2" charset="2"/>
              <a:buChar char="§"/>
            </a:pPr>
            <a:r>
              <a:rPr lang="en-US" sz="2000" dirty="0"/>
              <a:t>Educating the public is still an ongoing process </a:t>
            </a:r>
          </a:p>
          <a:p>
            <a:pPr marL="742950" lvl="1" indent="-285750" fontAlgn="base">
              <a:buFont typeface="Wingdings" panose="05000000000000000000" pitchFamily="2" charset="2"/>
              <a:buChar char="§"/>
            </a:pPr>
            <a:r>
              <a:rPr lang="en-US" sz="2000" dirty="0"/>
              <a:t>Educating land owners/home owners on responsibilities when renting </a:t>
            </a:r>
          </a:p>
          <a:p>
            <a:pPr fontAlgn="base"/>
            <a:endParaRPr lang="en-US" sz="2000" dirty="0"/>
          </a:p>
          <a:p>
            <a:pPr marL="285750" indent="-285750" fontAlgn="base">
              <a:buFont typeface="Wingdings" panose="05000000000000000000" pitchFamily="2" charset="2"/>
              <a:buChar char="§"/>
            </a:pPr>
            <a:r>
              <a:rPr lang="en-US" sz="2000" dirty="0"/>
              <a:t>Legal questions about the future of civil forfeiture</a:t>
            </a:r>
          </a:p>
          <a:p>
            <a:pPr marL="800100" lvl="1" indent="-342900" fontAlgn="base">
              <a:buFont typeface="Wingdings" panose="05000000000000000000" pitchFamily="2" charset="2"/>
              <a:buChar char="§"/>
            </a:pPr>
            <a:r>
              <a:rPr lang="en-US" sz="2000" dirty="0"/>
              <a:t>The need for financial investigations becomes more important</a:t>
            </a:r>
          </a:p>
          <a:p>
            <a:endParaRPr lang="en-US" sz="2000" dirty="0"/>
          </a:p>
          <a:p>
            <a:endParaRPr lang="en-US" sz="2400" dirty="0"/>
          </a:p>
          <a:p>
            <a:endParaRPr lang="en-US" sz="2400" dirty="0"/>
          </a:p>
          <a:p>
            <a:endParaRPr lang="en-US" sz="2400" dirty="0"/>
          </a:p>
          <a:p>
            <a:endParaRPr lang="en-US" sz="2400" dirty="0"/>
          </a:p>
        </p:txBody>
      </p:sp>
      <p:pic>
        <p:nvPicPr>
          <p:cNvPr id="4" name="Picture 2" descr="Squirrel transparente transparent GIF - Find on GIF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19086" y="6685086"/>
            <a:ext cx="172914" cy="172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0"/>
            <a:ext cx="1050971" cy="1050971"/>
          </a:xfrm>
          <a:prstGeom prst="rect">
            <a:avLst/>
          </a:prstGeom>
        </p:spPr>
      </p:pic>
    </p:spTree>
    <p:extLst>
      <p:ext uri="{BB962C8B-B14F-4D97-AF65-F5344CB8AC3E}">
        <p14:creationId xmlns:p14="http://schemas.microsoft.com/office/powerpoint/2010/main" val="364831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3889</TotalTime>
  <Words>470</Words>
  <Application>Microsoft Office PowerPoint</Application>
  <PresentationFormat>Widescreen</PresentationFormat>
  <Paragraphs>153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Retrospect</vt:lpstr>
      <vt:lpstr>Cannabis Advisory Panel Investigating the Illegal Marijuana Market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DAZED &amp; CONFUSED</dc:title>
  <dc:creator>Danielle Martell</dc:creator>
  <cp:lastModifiedBy>Dustin Miller</cp:lastModifiedBy>
  <cp:revision>162</cp:revision>
  <dcterms:created xsi:type="dcterms:W3CDTF">2021-08-10T19:00:31Z</dcterms:created>
  <dcterms:modified xsi:type="dcterms:W3CDTF">2024-01-24T03:13:05Z</dcterms:modified>
</cp:coreProperties>
</file>